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9" r:id="rId6"/>
    <p:sldId id="260" r:id="rId7"/>
    <p:sldId id="261" r:id="rId8"/>
    <p:sldId id="25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46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84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93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27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1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04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18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78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08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62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68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0C5EE-F09D-4988-981D-D4A40F9E9356}" type="datetimeFigureOut">
              <a:rPr lang="cs-CZ" smtClean="0"/>
              <a:t>09.06.2025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20EDF-10B6-45B6-85CB-1FD4C8035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157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IGP56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8" y="0"/>
            <a:ext cx="1024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54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50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9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8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6325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2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6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8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10514_1954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90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20429_1753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6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20430_055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4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20430_0554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24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10305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MG_2878Rb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6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ázok WhatsApp 2023-10-20 o 15.41.11_37c1cd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36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ázok WhatsApp 2023-10-22 o 17.10.23_fe10236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ázok WhatsApp 2023-10-22 o 17.10.26_618e035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73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ázok WhatsApp 2023-10-22 o 17.10.28_c4a394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86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WhatsApp Image 2022-08-08 at 16.25.32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1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WhatsApp Image 2022-08-08 at 16.25.34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WhatsApp Image 2022-09-25 at 09.46.06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1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_MG_2898Rb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4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732  - Strom 2022 - vernisáž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8" y="0"/>
            <a:ext cx="10193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2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5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80528_0946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8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80528_095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590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F6E6A73F26794F8A3AC5657907B777" ma:contentTypeVersion="11" ma:contentTypeDescription="Vytvoří nový dokument" ma:contentTypeScope="" ma:versionID="6bfd62885988ab137ffcc555b42f6f68">
  <xsd:schema xmlns:xsd="http://www.w3.org/2001/XMLSchema" xmlns:xs="http://www.w3.org/2001/XMLSchema" xmlns:p="http://schemas.microsoft.com/office/2006/metadata/properties" xmlns:ns3="225d8e44-4087-495b-a75a-8b3a9311b7e2" targetNamespace="http://schemas.microsoft.com/office/2006/metadata/properties" ma:root="true" ma:fieldsID="08a1037e905fa4dc5d92dbb9d5c63020" ns3:_="">
    <xsd:import namespace="225d8e44-4087-495b-a75a-8b3a9311b7e2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d8e44-4087-495b-a75a-8b3a9311b7e2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25d8e44-4087-495b-a75a-8b3a9311b7e2" xsi:nil="true"/>
  </documentManagement>
</p:properties>
</file>

<file path=customXml/itemProps1.xml><?xml version="1.0" encoding="utf-8"?>
<ds:datastoreItem xmlns:ds="http://schemas.openxmlformats.org/officeDocument/2006/customXml" ds:itemID="{792BADDD-6D74-4D37-97A7-C0D41EF9CE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d8e44-4087-495b-a75a-8b3a9311b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04E853-D9CF-41BB-9727-9DEE8AF3C0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CCB7D0-022C-4BB2-A063-08CE373CCAEF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25d8e44-4087-495b-a75a-8b3a9311b7e2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Širokoúhlá obrazovka</PresentationFormat>
  <Paragraphs>0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NIPOS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Anežka Čechová</dc:creator>
  <cp:lastModifiedBy>Anežka Čechová</cp:lastModifiedBy>
  <cp:revision>3</cp:revision>
  <dcterms:created xsi:type="dcterms:W3CDTF">2025-06-09T11:07:28Z</dcterms:created>
  <dcterms:modified xsi:type="dcterms:W3CDTF">2025-06-09T11:08:54Z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0x01010015F6E6A73F26794F8A3AC5657907B777</vt:lpwstr>
  </property>
</Properties>
</file>