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da297a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da297a4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da297a4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da297a4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dd0708e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dd0708e4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dd0708e4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dd0708e4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dd0708e4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dd0708e4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dd0708e4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dd0708e4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08e326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08e326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08e326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08e326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4600" y="2932300"/>
            <a:ext cx="8194800" cy="11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/>
              <a:t>Asociace nezávislých divadel ČR</a:t>
            </a:r>
            <a:endParaRPr sz="4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84075" y="4340500"/>
            <a:ext cx="82647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Lenka Havlíková, předsedkyně</a:t>
            </a:r>
            <a:endParaRPr/>
          </a:p>
        </p:txBody>
      </p:sp>
      <p:pic>
        <p:nvPicPr>
          <p:cNvPr id="56" name="Google Shape;56;p13" title="466973658_10232440044533891_8900131076954088315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1434" y="-1639174"/>
            <a:ext cx="4451476" cy="279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6;p13" title="466973658_10232440044533891_8900131076954088315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6944" y="789930"/>
            <a:ext cx="1034541" cy="47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09" y="180224"/>
            <a:ext cx="4674709" cy="311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Vznik a členství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36075" y="2157700"/>
            <a:ext cx="8696100" cy="24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AND ČR vznikla v roce 2016;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je tvořena organizacemi všech oborů (činohra, tanec, nový cirkus, performance, pouliční divadlo) a různých typů zřízení (spolek, zapsaný ústav, s.r.o.);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umožňuje také individuální členství;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na zakládající schůzi vstoupilo 48 subjektů, dnes má AND 75 členů.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 title="0e2b26f8-de2a-48e4-0fbf-9c357a5df55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0" y="219850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79750" y="1126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Financování a struktura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2099400"/>
            <a:ext cx="8520600" cy="26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AND je financována z členských příspěvků, které jsou odstupňovány podle výše obratu od 2 do 25 tisíc;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AND nežádá granty v standardní grantových řízeních;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výjimkou byla grantová řízení v rámci NPO, která byla cílena na síťové organizace;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nejvyšším orgánem AND je Valná hromada, statutárním orgánem je Rada AND ČR, hospodaření kontroluje Revizor, organizaci zajišťuje výkonný manažer/ka.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 title="0e2b26f8-de2a-48e4-0fbf-9c357a5df55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0" y="219850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1341275"/>
            <a:ext cx="85206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Programové priority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95975" y="2028825"/>
            <a:ext cx="8520600" cy="2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4800"/>
              <a:t>Kontinuálnost politických rozhodnutí v oblasti divadelní kultury;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4800"/>
              <a:t>zvýšení financování živého umění napříč státní správou a samosprávou;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4800"/>
              <a:t>systémové řešení vícezdrojového financování;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4800"/>
              <a:t>důstojné podmínky pro tvorbu, zlepšení podmínek pro práci uměleckých i umělecko-technických profesí;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4800"/>
              <a:t>tvorba regionálních, krajských i celostátních kulturních koncepcí a dalších norem;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4800"/>
              <a:t>vytváření institucionalizovaných poradních orgánů napříč státní správou a samosprávou;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4800"/>
              <a:t>zvýšení transparentnosti a systémové změny grantových řízení a výběrových řízení na vedoucí pozice kulturních institucí;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4800"/>
              <a:t>vytváření podmínek pro posílení vazeb mezi kulturou a oblastí vzdělávání a rovněž vazby mezi kulturou a soukromou sférou;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4800"/>
              <a:t>propagace nezávislého sektoru živého umění a propagace členských organizací.</a:t>
            </a:r>
            <a:endParaRPr sz="4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4800"/>
              <a:t>Podmínky kulturní práce musí odrážet význam české kultury pro život společnosti, pro rozvoj zahraničních vztahů a rovněž ekonomický přínos kultury</a:t>
            </a:r>
            <a:r>
              <a:rPr lang="cs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 title="0e2b26f8-de2a-48e4-0fbf-9c357a5df55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0" y="219850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699800"/>
            <a:ext cx="85206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Vztahy v rámci ČR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2089675"/>
            <a:ext cx="8520600" cy="24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AND je členskou organizací UZS - připomínkové místo k zákonům, účast na kulturní tripartitě;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 členskou organizací ITI;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AND spolupracuje s APD, vzájemná podpora, networking;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dále AND spolupracuje s dalšími organizacemi v sektoru.</a:t>
            </a:r>
            <a:endParaRPr/>
          </a:p>
        </p:txBody>
      </p:sp>
      <p:pic>
        <p:nvPicPr>
          <p:cNvPr id="84" name="Google Shape;84;p17" title="0e2b26f8-de2a-48e4-0fbf-9c357a5df55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0" y="219850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Zahraniční vztahy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2177150"/>
            <a:ext cx="8520600" cy="2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AND patří k zakládajícím členům EAIPA, založeno 2018, zástupce Kryštof Koláček (nejprve Revizor, nyní prezident EAIPA), koordinace témat nezávislého sektoru na evropské úrovni;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 členskou organizací CAE, zástupce Kryštof Koláček, evropská síť kulturních sítí, organizací, umělců, aktivistů, akademiků a tvůrců politik, jedná se o mezisektorovou síť, CAE je dále členem dalších platforem občanské společnosti – SDG Watch Group, Civil Society Europe, EHSV Civil Society Liaison Group a úzce spolupracuje s UCLG – Agenda 21 for Culture.</a:t>
            </a:r>
            <a:endParaRPr/>
          </a:p>
        </p:txBody>
      </p:sp>
      <p:pic>
        <p:nvPicPr>
          <p:cNvPr id="91" name="Google Shape;91;p18" title="0e2b26f8-de2a-48e4-0fbf-9c357a5df55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0" y="219850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Činnost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2177150"/>
            <a:ext cx="8520600" cy="2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5600"/>
              <a:t>Pravidelná účast na kulturních tripartitách;</a:t>
            </a:r>
            <a:endParaRPr sz="5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5600"/>
              <a:t>připomínkování legislativních norem (Status umělce, VKI);</a:t>
            </a:r>
            <a:endParaRPr sz="5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5600"/>
              <a:t>připomínkování kulturních politik napříč státní správou a samosprávou;</a:t>
            </a:r>
            <a:endParaRPr sz="5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5600"/>
              <a:t>sledování a připomínkování rozpočtu MK ČR;</a:t>
            </a:r>
            <a:endParaRPr sz="5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5600"/>
              <a:t>sledování a připomínkování grantových řízení a jejich evaluačních procesů napříč státní správou a samosprávou;</a:t>
            </a:r>
            <a:endParaRPr sz="5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5600"/>
              <a:t>nominování zástupců odborné veřejnosti do grantových a výběrových komisí;</a:t>
            </a:r>
            <a:endParaRPr sz="5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5600"/>
              <a:t>účast na konferencích, networkingových aktivitách apod.;</a:t>
            </a:r>
            <a:endParaRPr sz="5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5600"/>
              <a:t>aktuální témata dle situace (covid, kulturní kauzy, podpora slovenské kultury);</a:t>
            </a:r>
            <a:endParaRPr sz="5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5600"/>
              <a:t>aktivity pro členskou základnu.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 title="0e2b26f8-de2a-48e4-0fbf-9c357a5df55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0" y="219850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Projekty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768925"/>
            <a:ext cx="8520600" cy="27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Kultura volí (2017 parlamentní volby a 2018 komunální volby ve spolupráci s ITI, 2019 volby do Evropského parlamentu ve spolupráci s EAIPA, 2020 volby do Jihomoravského kraje ve spolupráci s UZS a Brno kulturní, 2025 parlamentní volby ve spolupráci s UZS a APD (17. 6. Nová scéna);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Konference AND a EAIPA 2023;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Česko-bavorská platforma 2022-2024;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Česko-asijská platforma 2024;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semináře, workshopy, interní PR skupina.</a:t>
            </a:r>
            <a:endParaRPr/>
          </a:p>
        </p:txBody>
      </p:sp>
      <p:pic>
        <p:nvPicPr>
          <p:cNvPr id="105" name="Google Shape;105;p20" title="0e2b26f8-de2a-48e4-0fbf-9c357a5df55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0" y="219850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AND ČR je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963325"/>
            <a:ext cx="8520600" cy="26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silná profesní organizace;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spolupracující, komunikující;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aktivní;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reaktibilní;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koncepční.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Zlepšujeme podmínky v kultuře!</a:t>
            </a:r>
            <a:endParaRPr/>
          </a:p>
        </p:txBody>
      </p:sp>
      <p:pic>
        <p:nvPicPr>
          <p:cNvPr id="112" name="Google Shape;112;p21" title="489536714_1211241191006605_3408477149315570939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950" y="1428750"/>
            <a:ext cx="4704123" cy="29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 title="0e2b26f8-de2a-48e4-0fbf-9c357a5df55f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00" y="219850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F603CC244E27479293FF4F96D4491A" ma:contentTypeVersion="12" ma:contentTypeDescription="Vytvoří nový dokument" ma:contentTypeScope="" ma:versionID="5492dee24ced419c18d618ec00b43da1">
  <xsd:schema xmlns:xsd="http://www.w3.org/2001/XMLSchema" xmlns:xs="http://www.w3.org/2001/XMLSchema" xmlns:p="http://schemas.microsoft.com/office/2006/metadata/properties" xmlns:ns3="9a08df5f-09f8-4cab-8951-bbad8c037ee3" targetNamespace="http://schemas.microsoft.com/office/2006/metadata/properties" ma:root="true" ma:fieldsID="d57dd91038e6a59ad07eefd7d6240a18" ns3:_="">
    <xsd:import namespace="9a08df5f-09f8-4cab-8951-bbad8c037e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8df5f-09f8-4cab-8951-bbad8c037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08df5f-09f8-4cab-8951-bbad8c037ee3" xsi:nil="true"/>
  </documentManagement>
</p:properties>
</file>

<file path=customXml/itemProps1.xml><?xml version="1.0" encoding="utf-8"?>
<ds:datastoreItem xmlns:ds="http://schemas.openxmlformats.org/officeDocument/2006/customXml" ds:itemID="{41334328-7ECC-467D-857B-855691633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08df5f-09f8-4cab-8951-bbad8c037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DAF5E-3ECF-413B-81D6-F0B63BC967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25E3B7-D3DD-4E3A-83E6-0D562E89F126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9a08df5f-09f8-4cab-8951-bbad8c037e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585</Words>
  <Application>Microsoft Office PowerPoint</Application>
  <PresentationFormat>Předvádění na obrazovce (16:9)</PresentationFormat>
  <Paragraphs>73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Asociace nezávislých divadel ČR</vt:lpstr>
      <vt:lpstr>   Vznik a členství</vt:lpstr>
      <vt:lpstr> Financování a struktura </vt:lpstr>
      <vt:lpstr>Programové priority</vt:lpstr>
      <vt:lpstr>  Vztahy v rámci ČR</vt:lpstr>
      <vt:lpstr>   Zahraniční vztahy</vt:lpstr>
      <vt:lpstr>   Činnost</vt:lpstr>
      <vt:lpstr>  Projekty</vt:lpstr>
      <vt:lpstr>  AND ČR 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Asociace nezávislých divadel ČR</dc:title>
  <dc:creator>Hana Mlynářová</dc:creator>
  <cp:lastModifiedBy>Hana Mlynářová</cp:lastModifiedBy>
  <cp:revision>3</cp:revision>
  <dcterms:modified xsi:type="dcterms:W3CDTF">2025-06-09T11:45:21Z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0x0101000CF603CC244E27479293FF4F96D4491A</vt:lpwstr>
  </property>
</Properties>
</file>